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97547A-9038-7B1E-7A12-DBF1AD940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3EF6F3-795F-163B-C2F6-BA443DCA7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07B108-9EA2-4C50-6A42-AEF28CC6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E38582-58B4-C611-E194-63FC9567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11E060-1A3E-1467-D849-DF5FA522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75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0A22AC-28C3-3237-0CE3-0EE21C86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6B898DB-D1C9-2668-DC7A-E34E676B7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2C7981-B1C5-54BE-963D-6BC3E267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5D13FD-D98F-4960-A11C-47E7A2B3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89D095-FFC6-81C0-22AB-5A205983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956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C0D41B6-85B1-8B93-D4C2-F4FCFA3C8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13712B5-74D1-A35E-81CA-67C0A9C91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DFC86D-59AF-51AB-8443-A8649534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C459F4-C85D-8961-77AF-8F464638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96C208-034D-E25C-44F8-4B2480E6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50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70B329-2112-CFCF-D4AE-74F0ED9E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2D7E1D-0A89-B2C9-EBBA-7EF2EDA4A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312DF2-1C2C-86B0-C833-8E42FE1D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1FDC523-2B42-6B8B-342A-7A0EBB7A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2046C2-CA48-055E-9575-3257C5C1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671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3D27E0-07F7-9C15-AA9D-145E1050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2ECCF65-4097-AF33-698F-0D5B7CE88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10AA71F-F3B6-4B8C-AABC-19D3947E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5A66FB-566F-067E-F72C-53C22A28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483FC2-128C-4C85-0D3F-D4DFC463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549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FBC5C5-978C-2B7B-CA6E-4D5563CD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7B50B8-D06B-30BF-5F76-687B34EC5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BFDF3D4-6EDF-FD20-8741-81A6D83B7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7B52528-E7C8-5847-1D97-409F76E8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F9D9F2F-D787-1DEB-C91C-F99A16E9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1D313DB-12C8-8F54-B5D9-52FA2587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73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39D630-EB81-D0C5-AAB8-CD51DEA7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7CA83A-EC4C-5FF5-2C35-CCE7DCB4C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152F79B-5946-A759-35D6-A2FE940C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00B518C-4767-E758-D9FE-1BE98F0AB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E4CA66B-C2C0-826E-205B-EFEC551A2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ACF9B96-9B07-EA8F-0093-1ADD1DCD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1E0FC44-34DB-B49C-E4EF-B1337B67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E75A9D3-76E5-167E-FAA5-3A211011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32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AD8AF4-F56A-D029-6BC1-A30D9468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8525A99-EEC3-8AF1-BF66-7710B1B0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3448637-45E6-4E27-2B1A-B6E11FFC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8BC7EBF-988A-9C3D-AFE5-22A79010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19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4311394-B52A-9AED-8CD1-D08767C5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1F5D562-1B13-BC74-0AE5-16409592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E904600-4DEE-E573-E957-7B1D40EE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4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FCDCA8-F383-7C0E-8F11-39F52AA4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110FFA-89B9-A422-1C3B-8682ADEF4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447EB62-C167-230E-5A43-07390D729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853BEDD-36A8-4C7B-2252-3CF87987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607BCF3-6206-8CA9-92BA-76530CF9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1B38A1-C50E-361D-81E8-A7E1A589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584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F5F4BE-AD33-EF7E-CE81-A8309177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9FBC008-2525-A581-2C27-A765F4E00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194EDC1-6BBB-E031-E572-2F79BAE45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24AC9B6-0500-4379-4D22-E0E79B15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6495475-1FEE-58F6-92E1-BDB575BB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0634B7-EF1C-E517-F1C7-08AB140E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42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33B1EC2-0266-9615-84D6-228B1E4D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D79E5F1-B564-00AD-980A-2B3C47243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3AC2E8-44FC-D11A-9D30-DBC10DD26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B55328-FA97-970B-633A-C57C1902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169C82-087E-B7C2-D7ED-F43CDDE4E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86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1D03AE-4F6B-6466-123F-FA08B018B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Barlangász kurzus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ADC3A50-8338-6E26-54B1-C454186C8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2720"/>
            <a:ext cx="9144000" cy="1275080"/>
          </a:xfrm>
        </p:spPr>
        <p:txBody>
          <a:bodyPr/>
          <a:lstStyle/>
          <a:p>
            <a:r>
              <a:rPr lang="hu-HU" dirty="0"/>
              <a:t>Oktató: Dr. </a:t>
            </a:r>
            <a:r>
              <a:rPr lang="hu-HU" dirty="0" err="1"/>
              <a:t>Márky</a:t>
            </a:r>
            <a:r>
              <a:rPr lang="hu-HU" dirty="0"/>
              <a:t> Ádám</a:t>
            </a:r>
          </a:p>
        </p:txBody>
      </p:sp>
    </p:spTree>
    <p:extLst>
      <p:ext uri="{BB962C8B-B14F-4D97-AF65-F5344CB8AC3E}">
        <p14:creationId xmlns:p14="http://schemas.microsoft.com/office/powerpoint/2010/main" val="97321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3FD7151-24A0-F4A6-A310-81AE7176F7FD}"/>
              </a:ext>
            </a:extLst>
          </p:cNvPr>
          <p:cNvSpPr txBox="1"/>
          <p:nvPr/>
        </p:nvSpPr>
        <p:spPr>
          <a:xfrm>
            <a:off x="528091" y="365661"/>
            <a:ext cx="7085059" cy="613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2021/22-es tanév tavaszi félévében a kollégium 15 tagjával barlangász extrakurzuson vettünk részt. A kurzus részeként először április 22-én, Dr. </a:t>
            </a:r>
            <a:r>
              <a:rPr lang="hu-HU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Leél-Őssy</a:t>
            </a:r>
            <a:r>
              <a:rPr lang="hu-HU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Szabolcs, barlangkutató, egyetemi docens adott elő “A barlangok világa” címmel, ahol a téma elméleti bevezetése mellett saját élményeit és képeit is megosztotta az általa megjárt egzotikus barlangokról. A kurzus másik programjaként május 16-án a Mátyás-hegyi barlangba tettünk látogatást, ahol szintén Dr. </a:t>
            </a:r>
            <a:r>
              <a:rPr lang="hu-HU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Leél-Őssy</a:t>
            </a:r>
            <a:r>
              <a:rPr lang="hu-HU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Szabolcs vezetésével, barlangászruhába öltözve, fejlámpával jártuk, illetve kúsztuk-másztuk végig a 3-4 órás szakaszt.</a:t>
            </a:r>
            <a:endParaRPr lang="hu-HU" sz="2200" dirty="0"/>
          </a:p>
        </p:txBody>
      </p:sp>
      <p:pic>
        <p:nvPicPr>
          <p:cNvPr id="6" name="Kép 5" descr="A képen személy, szikla, kültéri, hegy látható&#10;&#10;Automatikusan generált leírás">
            <a:extLst>
              <a:ext uri="{FF2B5EF4-FFF2-40B4-BE49-F238E27FC236}">
                <a16:creationId xmlns:a16="http://schemas.microsoft.com/office/drawing/2014/main" id="{E76CE829-610C-D9F3-17DB-BFEB92238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488950"/>
            <a:ext cx="3721984" cy="2795365"/>
          </a:xfrm>
          <a:prstGeom prst="rect">
            <a:avLst/>
          </a:prstGeom>
        </p:spPr>
      </p:pic>
      <p:pic>
        <p:nvPicPr>
          <p:cNvPr id="8" name="Kép 7" descr="A képen barlang, szikla, természet látható&#10;&#10;Automatikusan generált leírás">
            <a:extLst>
              <a:ext uri="{FF2B5EF4-FFF2-40B4-BE49-F238E27FC236}">
                <a16:creationId xmlns:a16="http://schemas.microsoft.com/office/drawing/2014/main" id="{9D06BA80-1E4D-F418-F77A-1BAC7F8EF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3573685"/>
            <a:ext cx="3721984" cy="27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4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5AC5A43C-F86D-3D1B-0681-49966D87EFB6}"/>
              </a:ext>
            </a:extLst>
          </p:cNvPr>
          <p:cNvSpPr txBox="1"/>
          <p:nvPr/>
        </p:nvSpPr>
        <p:spPr>
          <a:xfrm>
            <a:off x="651096" y="369904"/>
            <a:ext cx="10992264" cy="557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Bolyais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 kirándulás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Az utóbbi évekhez hasonlóan a 2021/22-es tanévben is sikerült megvalósítani egy többnapos kollégiumi kirándulást, részben a SZKOLL pályázat segítségével. Ezúttal a tavaszi félévben, április 29-e és május 1-e között látogattunk el az Aggteleki Nemzeti Parkba. Az utazást a barlangász kurzus egyik alkalmával kötöttük össze,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így a kurzus résztvevői előnyt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élveztek a jelentkezésnél, de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lehetősége volt másoknak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 is csatlakozni a kiránduláshoz. </a:t>
            </a:r>
            <a:endParaRPr lang="hu-H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0119BA-01A2-418E-6969-EFF1259D5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31" y="3336533"/>
            <a:ext cx="2198421" cy="29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372E08B-B9C6-620E-0487-B16129AC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51" y="3336533"/>
            <a:ext cx="3932509" cy="29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4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5E45466E-4A45-E5FF-9BAD-B2E33370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29" y="4221762"/>
            <a:ext cx="29241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7B5D343-59E0-AE9F-F8BB-178437AF116E}"/>
              </a:ext>
            </a:extLst>
          </p:cNvPr>
          <p:cNvSpPr txBox="1"/>
          <p:nvPr/>
        </p:nvSpPr>
        <p:spPr>
          <a:xfrm>
            <a:off x="685800" y="597501"/>
            <a:ext cx="609771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A barlang bejárása mellett ellátogattunk az Edelényi Kastélyba és Rudabányai-tóhoz is. A szállásunk az Őrhegy vendégház volt Perkupán, melyet a pályázatból tudtunk finanszírozni, ahogy az utazási költség egy részét és a barlangbelépőket is. Mivel a kurzus oktatójának köszönhetően a barlangba kedvezményes belépővel mehettünk be, a belépőkre szánt összeg egy részét nem tudtuk felhasználni.</a:t>
            </a:r>
          </a:p>
          <a:p>
            <a:pPr algn="just"/>
            <a:br>
              <a:rPr lang="hu-HU" dirty="0"/>
            </a:br>
            <a:endParaRPr lang="hu-H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9DE6E6-4028-18FD-CF18-46D525E7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10" y="2343220"/>
            <a:ext cx="2911218" cy="217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7BDF90D-82D4-A24C-C84F-1ECC6364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29" y="597501"/>
            <a:ext cx="29241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0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229</Words>
  <Application>Microsoft Office PowerPoint</Application>
  <PresentationFormat>Szélesvásznú</PresentationFormat>
  <Paragraphs>11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Office-téma</vt:lpstr>
      <vt:lpstr>Barlangász kurzus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kurzus</dc:title>
  <dc:creator>Glück Krisztina</dc:creator>
  <cp:lastModifiedBy>Glück Krisztina</cp:lastModifiedBy>
  <cp:revision>4</cp:revision>
  <dcterms:created xsi:type="dcterms:W3CDTF">2023-02-06T14:23:09Z</dcterms:created>
  <dcterms:modified xsi:type="dcterms:W3CDTF">2023-02-06T17:04:17Z</dcterms:modified>
</cp:coreProperties>
</file>