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883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22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10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72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60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36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5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1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05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5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57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CD09-D1FC-45A0-A8C0-2059DF17F5A8}" type="datetimeFigureOut">
              <a:rPr lang="hu-HU" smtClean="0"/>
              <a:t>2017.01.20.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4F7A3-1ED2-4A58-AE6A-4E8CE78F6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dirty="0">
                <a:solidFill>
                  <a:srgbClr val="339054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Vizuális kommunikáció kurzus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339054"/>
                </a:solidFill>
                <a:latin typeface="Lucida Bright" panose="02040602050505020304" pitchFamily="18" charset="0"/>
              </a:rPr>
              <a:t>ELTE Bolyai Kollégium</a:t>
            </a:r>
          </a:p>
          <a:p>
            <a:pPr algn="ctr"/>
            <a:r>
              <a:rPr lang="hu-HU" dirty="0">
                <a:solidFill>
                  <a:srgbClr val="339054"/>
                </a:solidFill>
                <a:latin typeface="Lucida Bright" panose="02040602050505020304" pitchFamily="18" charset="0"/>
              </a:rPr>
              <a:t>2015/2016 tavaszi félév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04" y="4562475"/>
            <a:ext cx="1506956" cy="20092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25" y="4589463"/>
            <a:ext cx="1638527" cy="163852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83" y="399417"/>
            <a:ext cx="8133150" cy="16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2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1325563"/>
          </a:xfrm>
        </p:spPr>
        <p:txBody>
          <a:bodyPr/>
          <a:lstStyle/>
          <a:p>
            <a:pPr algn="ctr"/>
            <a:r>
              <a:rPr lang="hu-HU" sz="6000" dirty="0">
                <a:solidFill>
                  <a:srgbClr val="339054"/>
                </a:solidFill>
                <a:latin typeface="Linux Libertine G" panose="02000503000000000000" pitchFamily="2" charset="-18"/>
                <a:ea typeface="Linux Libertine G" panose="02000503000000000000" pitchFamily="2" charset="-18"/>
                <a:cs typeface="Mongolian Baiti" panose="03000500000000000000" pitchFamily="66" charset="0"/>
              </a:rPr>
              <a:t>ELTE Bolyai Kollégium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r="-1680" b="12013"/>
          <a:stretch/>
        </p:blipFill>
        <p:spPr>
          <a:xfrm>
            <a:off x="1126446" y="1425265"/>
            <a:ext cx="10227354" cy="528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>
                <a:solidFill>
                  <a:srgbClr val="339054"/>
                </a:solidFill>
                <a:latin typeface="Linux Libertine G" panose="02000503000000000000" pitchFamily="2" charset="-18"/>
                <a:ea typeface="Linux Libertine G" panose="02000503000000000000" pitchFamily="2" charset="-18"/>
                <a:cs typeface="Mongolian Baiti" panose="03000500000000000000" pitchFamily="66" charset="0"/>
              </a:rPr>
              <a:t>I. Feladat - A vak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38200" y="1600200"/>
            <a:ext cx="10515600" cy="48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43426" y="2245816"/>
            <a:ext cx="11105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onotype Corsiva" panose="03010101010201010101" pitchFamily="66" charset="0"/>
              </a:rPr>
              <a:t>Egyszer valakivel egy furcsa játék jutott az eszünkbe. Feltételeztünk egy születésétől vak felnőttet, majd feltettük, hogy az átültető sebészet, a szemészet és más tudományok majdan oda jutnak, hogy ezt az embert rövid időre látáshoz tudják segíteni. Egy percre, vagy kettőre. Ami csak egy villanás, olyasmi, mint a vonatablakban előugró és rögtön eltűnő tájkép. Aztán, az eljárás tökéletlensége miatt, az illető megint visszakerül vakságának sötétségébe. A játékos kérdés az volt, melyik lenne az a tárgy, dolog, amit e kurta idő alatt emberünknek megmutatnánk, hogy sejtené meg általa, milyen a látható földi világ. Kikötöttük, hogy csak egyvalamit lehet felmutatni, mert időnk nagyon rövid.</a:t>
            </a:r>
          </a:p>
          <a:p>
            <a:r>
              <a:rPr lang="hu-HU" sz="2400" dirty="0">
                <a:latin typeface="Monotype Corsiva" panose="03010101010201010101" pitchFamily="66" charset="0"/>
              </a:rPr>
              <a:t> </a:t>
            </a:r>
          </a:p>
          <a:p>
            <a:r>
              <a:rPr lang="hu-HU" sz="2400" dirty="0">
                <a:latin typeface="Monotype Corsiva" panose="03010101010201010101" pitchFamily="66" charset="0"/>
              </a:rPr>
              <a:t>Hosszas válogatás, fellengzős és okoskodó ötletek felvonultatása, műveltségfitogtatások, komolyságok és viccelések után úgy döntöttünk, hogy </a:t>
            </a:r>
            <a:r>
              <a:rPr lang="hu-HU" sz="2400" dirty="0" err="1">
                <a:latin typeface="Monotype Corsiva" panose="03010101010201010101" pitchFamily="66" charset="0"/>
              </a:rPr>
              <a:t>Benozzo</a:t>
            </a:r>
            <a:r>
              <a:rPr lang="hu-HU" sz="2400" dirty="0">
                <a:latin typeface="Monotype Corsiva" panose="03010101010201010101" pitchFamily="66" charset="0"/>
              </a:rPr>
              <a:t> </a:t>
            </a:r>
            <a:r>
              <a:rPr lang="hu-HU" sz="2400" dirty="0" err="1">
                <a:latin typeface="Monotype Corsiva" panose="03010101010201010101" pitchFamily="66" charset="0"/>
              </a:rPr>
              <a:t>Gozzolinak</a:t>
            </a:r>
            <a:r>
              <a:rPr lang="hu-HU" sz="2400" dirty="0">
                <a:latin typeface="Monotype Corsiva" panose="03010101010201010101" pitchFamily="66" charset="0"/>
              </a:rPr>
              <a:t> a firenzei Medici-</a:t>
            </a:r>
            <a:r>
              <a:rPr lang="hu-HU" sz="2400" dirty="0" err="1">
                <a:latin typeface="Monotype Corsiva" panose="03010101010201010101" pitchFamily="66" charset="0"/>
              </a:rPr>
              <a:t>Ricardi</a:t>
            </a:r>
            <a:r>
              <a:rPr lang="hu-HU" sz="2400" dirty="0">
                <a:latin typeface="Monotype Corsiva" panose="03010101010201010101" pitchFamily="66" charset="0"/>
              </a:rPr>
              <a:t> palota kápolnájában lévő, A háromkirályok vonulása című falképe elé fogjuk a vakot vezetni…</a:t>
            </a:r>
          </a:p>
        </p:txBody>
      </p:sp>
    </p:spTree>
    <p:extLst>
      <p:ext uri="{BB962C8B-B14F-4D97-AF65-F5344CB8AC3E}">
        <p14:creationId xmlns:p14="http://schemas.microsoft.com/office/powerpoint/2010/main" val="208402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4" b="6385"/>
          <a:stretch/>
        </p:blipFill>
        <p:spPr>
          <a:xfrm>
            <a:off x="1393800" y="0"/>
            <a:ext cx="931992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dirty="0">
                <a:ln w="6350">
                  <a:solidFill>
                    <a:schemeClr val="bg1"/>
                  </a:solidFill>
                </a:ln>
                <a:solidFill>
                  <a:srgbClr val="339054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</a:t>
            </a:r>
            <a:r>
              <a:rPr lang="hu-HU" sz="6000" dirty="0">
                <a:ln w="6350">
                  <a:solidFill>
                    <a:schemeClr val="bg1"/>
                  </a:solidFill>
                </a:ln>
                <a:solidFill>
                  <a:srgbClr val="339054"/>
                </a:solidFill>
                <a:latin typeface="Linux Libertine G" panose="02000503000000000000" pitchFamily="2" charset="-18"/>
                <a:ea typeface="Linux Libertine G" panose="02000503000000000000" pitchFamily="2" charset="-18"/>
                <a:cs typeface="Mongolian Baiti" panose="03000500000000000000" pitchFamily="66" charset="0"/>
              </a:rPr>
              <a:t>háromkirályok</a:t>
            </a:r>
            <a:r>
              <a:rPr lang="hu-HU" sz="6000" dirty="0">
                <a:ln w="6350">
                  <a:solidFill>
                    <a:schemeClr val="bg1"/>
                  </a:solidFill>
                </a:ln>
                <a:solidFill>
                  <a:srgbClr val="339054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vonulása</a:t>
            </a:r>
          </a:p>
        </p:txBody>
      </p:sp>
    </p:spTree>
    <p:extLst>
      <p:ext uri="{BB962C8B-B14F-4D97-AF65-F5344CB8AC3E}">
        <p14:creationId xmlns:p14="http://schemas.microsoft.com/office/powerpoint/2010/main" val="256942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>
                <a:solidFill>
                  <a:srgbClr val="339054"/>
                </a:solidFill>
                <a:latin typeface="Linux Libertine G" panose="02000503000000000000" pitchFamily="2" charset="-18"/>
                <a:ea typeface="Linux Libertine G" panose="02000503000000000000" pitchFamily="2" charset="-18"/>
                <a:cs typeface="Mongolian Baiti" panose="03000500000000000000" pitchFamily="66" charset="0"/>
              </a:rPr>
              <a:t>A saját munkák - Csabi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>
                <a:solidFill>
                  <a:srgbClr val="339054"/>
                </a:solidFill>
                <a:latin typeface="Linux Libertine G" panose="02000503000000000000" pitchFamily="2" charset="-18"/>
                <a:ea typeface="Linux Libertine G" panose="02000503000000000000" pitchFamily="2" charset="-18"/>
                <a:cs typeface="Mongolian Baiti" panose="03000500000000000000" pitchFamily="66" charset="0"/>
              </a:rPr>
              <a:t>A saját munkák - Anna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402" y="2221107"/>
            <a:ext cx="4749196" cy="3560373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6681" y="2221107"/>
            <a:ext cx="4752000" cy="35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8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>
                <a:solidFill>
                  <a:srgbClr val="339054"/>
                </a:solidFill>
                <a:latin typeface="Linux Libertine G" panose="02000503000000000000" pitchFamily="2" charset="-18"/>
                <a:ea typeface="Linux Libertine G" panose="02000503000000000000" pitchFamily="2" charset="-18"/>
                <a:cs typeface="Mongolian Baiti" panose="03000500000000000000" pitchFamily="66" charset="0"/>
              </a:rPr>
              <a:t>A saját munkák - Barna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681" y="2286554"/>
            <a:ext cx="4572638" cy="3429479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6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>
                <a:solidFill>
                  <a:srgbClr val="339054"/>
                </a:solidFill>
                <a:latin typeface="Linux Libertine G" panose="02000503000000000000" pitchFamily="2" charset="-18"/>
                <a:ea typeface="Linux Libertine G" panose="02000503000000000000" pitchFamily="2" charset="-18"/>
                <a:cs typeface="Mongolian Baiti" panose="03000500000000000000" pitchFamily="66" charset="0"/>
              </a:rPr>
              <a:t>A saját munkák - Zsófi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681" y="2286554"/>
            <a:ext cx="4572638" cy="3429479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6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>
                <a:solidFill>
                  <a:srgbClr val="339054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kihelyezett óra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8895" t="11919" r="10153" b="26747"/>
          <a:stretch/>
        </p:blipFill>
        <p:spPr>
          <a:xfrm>
            <a:off x="666235" y="1425352"/>
            <a:ext cx="1110336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168</Words>
  <Application>Microsoft Office PowerPoint</Application>
  <PresentationFormat>Szélesvásznú</PresentationFormat>
  <Paragraphs>14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Linux Libertine G</vt:lpstr>
      <vt:lpstr>Lucida Bright</vt:lpstr>
      <vt:lpstr>Mongolian Baiti</vt:lpstr>
      <vt:lpstr>Monotype Corsiva</vt:lpstr>
      <vt:lpstr>Office-téma</vt:lpstr>
      <vt:lpstr>Vizuális kommunikáció kurzus</vt:lpstr>
      <vt:lpstr>ELTE Bolyai Kollégium</vt:lpstr>
      <vt:lpstr>I. Feladat - A vak</vt:lpstr>
      <vt:lpstr>A háromkirályok vonulása</vt:lpstr>
      <vt:lpstr>A saját munkák - Csabi</vt:lpstr>
      <vt:lpstr>A saját munkák - Anna</vt:lpstr>
      <vt:lpstr>A saját munkák - Barna</vt:lpstr>
      <vt:lpstr>A saját munkák - Zsófi</vt:lpstr>
      <vt:lpstr>A kihelyezett óra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Vizuális kommunikáció kurzus</dc:title>
  <dc:creator>Pálos Zsófi</dc:creator>
  <cp:lastModifiedBy>Pálos Zsófi</cp:lastModifiedBy>
  <cp:revision>9</cp:revision>
  <dcterms:created xsi:type="dcterms:W3CDTF">2017-01-20T21:26:45Z</dcterms:created>
  <dcterms:modified xsi:type="dcterms:W3CDTF">2017-01-20T22:30:42Z</dcterms:modified>
</cp:coreProperties>
</file>